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5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609B-B48E-491C-8742-3E76BD644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E0F9E-62A9-4423-B345-CACA55EA8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82001-E459-4CCF-8D74-7730CB5A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C9B6D-897C-4D82-972B-B92F4C3C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EF418-F99D-44D8-92C1-9430FC97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179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5D7C-3FC0-48C1-9092-1A321C96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32B1A-5939-4CD6-A2AD-62B0976B7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F4F0-6E70-407E-9962-EBF27AE6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083B5-F667-45B8-BF15-EB47E57A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ACE36-2872-4DF2-973C-711B8E70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13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A54F80-8A56-4916-B254-CD2978E14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45F19-8D4D-4C50-B5B9-E14A1703C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D5720-C8DB-4707-B741-D50C0C0E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98C0D-9FED-4AAC-968E-EEBA1A85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05B88-DC91-49BD-8136-4CD62B1C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795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29B0-6CB0-4FC9-87C1-030D5AD1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B477A-5416-4BE3-96CB-C47841C75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10855-784E-42A8-BC92-EB34ED21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56B94-6AC8-45F9-B59B-E826A8D8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3FBB-6D40-4977-ABDB-81F591AC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576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2ADD-C894-485D-84A2-991A3BFC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B9F2-A5CC-4EDF-8559-41C878654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04B94-DCAA-4CCA-A0E5-CCCB40DD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2FE1A-7801-41D3-9D74-A46E1335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7CB25-18EC-4602-933B-078DBE62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511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C612-BCE2-4B04-BEDF-3B6F182F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0840-6D19-4EBF-A85C-9FCECF83E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ECFDA-807B-4163-A693-E1A2B18C9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BD618-8456-44AA-90A7-661D49F6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33F21-D6BB-4123-BAB6-E780CD8D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725F3-021F-44BB-BE35-146C956A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88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5BDF-1F8F-412D-81DA-8FCF52CF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3B506-36F2-4498-B102-8B1D3EA15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9114-CA26-4F8D-B0F6-2C8F52836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CF963-155E-4CEC-ADAE-C22D5B2B2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60BCF-303A-497C-AED6-D25D9B84B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1F040-3A14-48B0-B99B-737832CB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B2C00-CF58-4C92-B519-52351F1B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AA2B7B-5A5F-4B2E-8573-70E2FA8D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289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6F4D-8B90-4536-93CA-AB238BA7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F06A5-D7AD-492B-A29A-E11AFE85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D524E-EE0E-44A1-ABD0-CCF19243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34138-9BAF-460D-9404-20E40673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676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51EC9-B657-4D3A-A683-443735D4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5A5F3-AE8B-476D-9C0F-D8DA5923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20909-3FCB-4E4D-A9B2-7AE8C074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640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3420-879D-419B-A8D7-CC4EF073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B5016-57B9-495B-B4FB-F047F3DD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B7B2E-BF67-429E-BE43-84223CEA9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6959C-BB94-420F-A7A4-B02C78EB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E2EE9-F7A2-402B-BE01-7C606F7B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04EA2-585C-4F3C-9606-2FD930D4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334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0EC9-908A-4642-9514-C8C83382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14DBC-7A7D-40C1-A91F-5F33E754B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DA89E-3713-4F96-A995-E07C7FD3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9D47D-F496-4231-8A6F-42C84B30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1A5B9-737F-4B8C-8006-09A2AFA6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128EC-B7B0-431F-B332-0E9B36E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41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7487F-F4D3-43C2-B6BB-43FD8FD6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C2DBE-CA06-4B6E-BE1F-D9D8C2184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A6BA6-4131-4804-90E2-2CB52FED1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A413-2899-4515-983C-9A970C8AAE6C}" type="datetimeFigureOut">
              <a:rPr lang="en-SG" smtClean="0"/>
              <a:t>10/10/2021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2B98E-03A0-460E-A9FC-469FCD7E7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62E1B-9DCF-40DA-9243-14FC9AE85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5812-FE44-4567-9CE7-17F9D7154D1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041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1F85-A5F9-4DBC-9994-62BCB61AC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BA5FC-FABB-47E7-A834-1F4FCDC4F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7580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51C4-61AC-4D26-924D-305D8C94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Determination of </a:t>
            </a:r>
            <a:r>
              <a:rPr lang="en-US" dirty="0" err="1"/>
              <a:t>N_particles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ECCD-4F58-44D5-86A1-155F85E3F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7A5A7-E1EE-4869-AE49-8C89E9CE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56" t="2128" r="31861" b="39575"/>
          <a:stretch/>
        </p:blipFill>
        <p:spPr>
          <a:xfrm>
            <a:off x="1429965" y="2002259"/>
            <a:ext cx="4435813" cy="3998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735F4-D99B-4FA2-BAE0-5B9A91EBF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6" t="1986" r="31861" b="39716"/>
          <a:stretch/>
        </p:blipFill>
        <p:spPr>
          <a:xfrm>
            <a:off x="6326222" y="2002259"/>
            <a:ext cx="4435813" cy="39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2814-3908-404C-8C4C-13822C9B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Strange observations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CD97-E24A-4783-BDCC-BCB5BFA30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dirty="0"/>
              <a:t>Why does it take a while for diffusion to set in?</a:t>
            </a:r>
          </a:p>
          <a:p>
            <a:r>
              <a:rPr lang="en-US" dirty="0"/>
              <a:t>Why do the ones that go below disappear?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BA5AE-B2A2-455B-9B79-23E3FC5E7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7" t="2084" r="31718" b="40000"/>
          <a:stretch/>
        </p:blipFill>
        <p:spPr>
          <a:xfrm>
            <a:off x="900344" y="1941035"/>
            <a:ext cx="4933950" cy="44056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7406513-B529-4C12-8ED2-8664B69C3601}"/>
              </a:ext>
            </a:extLst>
          </p:cNvPr>
          <p:cNvSpPr/>
          <p:nvPr/>
        </p:nvSpPr>
        <p:spPr>
          <a:xfrm rot="19187751">
            <a:off x="1013612" y="4041459"/>
            <a:ext cx="3388425" cy="988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11F0DF-5639-4E38-8D05-5116F5017696}"/>
              </a:ext>
            </a:extLst>
          </p:cNvPr>
          <p:cNvSpPr/>
          <p:nvPr/>
        </p:nvSpPr>
        <p:spPr>
          <a:xfrm>
            <a:off x="1689197" y="5410611"/>
            <a:ext cx="3388425" cy="5965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51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8851-98BE-409B-88A5-EDB4D91A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Late onset of dispersion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D5732-608E-43C2-827B-93E920AAA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45" t="1547" r="32278" b="38818"/>
          <a:stretch/>
        </p:blipFill>
        <p:spPr>
          <a:xfrm>
            <a:off x="8001186" y="1482756"/>
            <a:ext cx="3771900" cy="350720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FA6B4-93C7-4128-A44D-C558C929D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79" t="18889" r="22578" b="26667"/>
          <a:stretch/>
        </p:blipFill>
        <p:spPr>
          <a:xfrm>
            <a:off x="554114" y="1482756"/>
            <a:ext cx="7296151" cy="3733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B6943F-A653-4B52-A049-982E974B338C}"/>
              </a:ext>
            </a:extLst>
          </p:cNvPr>
          <p:cNvSpPr/>
          <p:nvPr/>
        </p:nvSpPr>
        <p:spPr>
          <a:xfrm>
            <a:off x="985421" y="5442012"/>
            <a:ext cx="10368379" cy="1050863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dT is a function of Y, not time</a:t>
            </a: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309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1302-5482-4EFC-B7A0-749560DB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D237A-0209-4576-A9A2-40F33DD8B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3" t="18123" r="22524" b="26472"/>
          <a:stretch/>
        </p:blipFill>
        <p:spPr>
          <a:xfrm>
            <a:off x="767179" y="1367162"/>
            <a:ext cx="7324079" cy="37996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E223F-F111-418F-9129-FE8B3FF7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1822" y="1371093"/>
            <a:ext cx="5575176" cy="4822670"/>
          </a:xfrm>
          <a:solidFill>
            <a:schemeClr val="bg1"/>
          </a:solidFill>
        </p:spPr>
        <p:txBody>
          <a:bodyPr/>
          <a:lstStyle/>
          <a:p>
            <a:r>
              <a:rPr lang="en-US" dirty="0" err="1"/>
              <a:t>Tp</a:t>
            </a:r>
            <a:r>
              <a:rPr lang="en-US" dirty="0"/>
              <a:t> is a time; ii is an iterator, therefore T should be compared to NT (also a time) and ii to </a:t>
            </a:r>
            <a:r>
              <a:rPr lang="en-US" dirty="0" err="1"/>
              <a:t>N_it</a:t>
            </a:r>
            <a:r>
              <a:rPr lang="en-US" dirty="0"/>
              <a:t> (number of iterations</a:t>
            </a:r>
          </a:p>
          <a:p>
            <a:r>
              <a:rPr lang="en-US" dirty="0"/>
              <a:t>The second line is “Wrong” because of a number of coincidences, but the main offender is the error on the previous slide. It is in fact the CORRECT statement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14D0F6-690A-43DA-8830-1BF08B5EF58B}"/>
              </a:ext>
            </a:extLst>
          </p:cNvPr>
          <p:cNvSpPr/>
          <p:nvPr/>
        </p:nvSpPr>
        <p:spPr>
          <a:xfrm>
            <a:off x="985421" y="5442012"/>
            <a:ext cx="10368379" cy="1050863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 point: Code is meant to help you; you need to understand what you’re doing, not let errors, syntax and whatever hoops you need to jump through to get your code “Working” sway your judgement</a:t>
            </a: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9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1747-499D-45F6-B1E7-32D4D544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Disappearing tracks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A455-FB97-4F25-8698-9CB4EF11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B5F07-0A8B-4243-A2DD-495FDFD98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3" t="20972" r="22344" b="26944"/>
          <a:stretch/>
        </p:blipFill>
        <p:spPr>
          <a:xfrm>
            <a:off x="266700" y="2215356"/>
            <a:ext cx="7248526" cy="3571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278F8-D9E1-4403-9661-F4D33E7FB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72" b="21389"/>
          <a:stretch/>
        </p:blipFill>
        <p:spPr>
          <a:xfrm>
            <a:off x="7496175" y="2367756"/>
            <a:ext cx="3857625" cy="32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E9C0-A228-451D-8ADD-CF5B3563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consistency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8C6C0-D8D4-4584-96BA-EAC4C622D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61" t="19455" r="22419" b="26071"/>
          <a:stretch/>
        </p:blipFill>
        <p:spPr>
          <a:xfrm>
            <a:off x="532660" y="1518081"/>
            <a:ext cx="8120939" cy="41458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74D23-EA7B-4253-B007-571B0775A953}"/>
              </a:ext>
            </a:extLst>
          </p:cNvPr>
          <p:cNvSpPr txBox="1"/>
          <p:nvPr/>
        </p:nvSpPr>
        <p:spPr>
          <a:xfrm>
            <a:off x="5912528" y="1917577"/>
            <a:ext cx="5746812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Does _</a:t>
            </a:r>
            <a:r>
              <a:rPr lang="en-US" sz="2000" dirty="0" err="1"/>
              <a:t>nd</a:t>
            </a:r>
            <a:r>
              <a:rPr lang="en-US" sz="2000" dirty="0"/>
              <a:t> denote non-dimensionality? Or a Capital Letter? Or both? What about </a:t>
            </a:r>
            <a:r>
              <a:rPr lang="en-US" sz="2000" dirty="0" err="1"/>
              <a:t>vrms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don’t think there were any problems that resulted from it, but it is confusing.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Side note, was there a need to non-</a:t>
            </a:r>
            <a:r>
              <a:rPr lang="en-US" sz="2000" dirty="0" err="1"/>
              <a:t>dimensionalize</a:t>
            </a:r>
            <a:r>
              <a:rPr lang="en-US" sz="2000" dirty="0"/>
              <a:t> k?</a:t>
            </a:r>
          </a:p>
        </p:txBody>
      </p:sp>
    </p:spTree>
    <p:extLst>
      <p:ext uri="{BB962C8B-B14F-4D97-AF65-F5344CB8AC3E}">
        <p14:creationId xmlns:p14="http://schemas.microsoft.com/office/powerpoint/2010/main" val="41585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A6FD-59FA-4BD6-8F6D-F7C4CF1F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plotting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AD5F1-3EC3-420B-8097-6C07321A5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75" t="18843" r="22304" b="13218"/>
          <a:stretch/>
        </p:blipFill>
        <p:spPr>
          <a:xfrm>
            <a:off x="195307" y="1402671"/>
            <a:ext cx="7994523" cy="509020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3CDA72-EEB5-4049-918A-46B161B675AD}"/>
              </a:ext>
            </a:extLst>
          </p:cNvPr>
          <p:cNvSpPr txBox="1">
            <a:spLocks/>
          </p:cNvSpPr>
          <p:nvPr/>
        </p:nvSpPr>
        <p:spPr>
          <a:xfrm>
            <a:off x="3568083" y="1402671"/>
            <a:ext cx="7785717" cy="50902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no need to set the label every loop, or draw the bottom and top lines every loop</a:t>
            </a:r>
          </a:p>
          <a:p>
            <a:r>
              <a:rPr lang="en-US" dirty="0"/>
              <a:t>All you need to do is set a reference to the figure, and set it as the active figure before plotting.</a:t>
            </a:r>
          </a:p>
          <a:p>
            <a:r>
              <a:rPr lang="en-US" dirty="0"/>
              <a:t>Its a lot faster that way.</a:t>
            </a:r>
          </a:p>
          <a:p>
            <a:endParaRPr lang="en-US" dirty="0"/>
          </a:p>
          <a:p>
            <a:r>
              <a:rPr lang="en-US" dirty="0"/>
              <a:t>Random note: </a:t>
            </a:r>
            <a:r>
              <a:rPr lang="en-US" dirty="0" err="1"/>
              <a:t>Xp</a:t>
            </a:r>
            <a:r>
              <a:rPr lang="en-US" dirty="0"/>
              <a:t> </a:t>
            </a:r>
            <a:r>
              <a:rPr lang="en-US" dirty="0" err="1"/>
              <a:t>Yp</a:t>
            </a:r>
            <a:r>
              <a:rPr lang="en-US" dirty="0"/>
              <a:t> (end-1) will give you the longest trial because you never reset the length of </a:t>
            </a:r>
            <a:r>
              <a:rPr lang="en-US" dirty="0" err="1"/>
              <a:t>Xp</a:t>
            </a:r>
            <a:r>
              <a:rPr lang="en-US" dirty="0"/>
              <a:t> &amp; </a:t>
            </a:r>
            <a:r>
              <a:rPr lang="en-US" dirty="0" err="1"/>
              <a:t>Yp</a:t>
            </a:r>
            <a:r>
              <a:rPr lang="en-US" dirty="0"/>
              <a:t>. This means a lot of particles end up in the wrong place in the plot</a:t>
            </a:r>
          </a:p>
        </p:txBody>
      </p:sp>
    </p:spTree>
    <p:extLst>
      <p:ext uri="{BB962C8B-B14F-4D97-AF65-F5344CB8AC3E}">
        <p14:creationId xmlns:p14="http://schemas.microsoft.com/office/powerpoint/2010/main" val="67821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4C5C-1579-4BFB-9004-4DFE4714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fixing the changes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AB39-AB63-4369-B4E0-0FDDDB836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5" y="5627007"/>
            <a:ext cx="10515600" cy="1510695"/>
          </a:xfrm>
        </p:spPr>
        <p:txBody>
          <a:bodyPr/>
          <a:lstStyle/>
          <a:p>
            <a:r>
              <a:rPr lang="en-US" dirty="0"/>
              <a:t>A quick note: It might look really messy, but you must note the length scale: X is 600 times the scale of Y, its not surprising that the particle will be able to travel 1 Y what looks like a short distance in X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FA387-D7F8-4E7A-84C3-C896FB074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2" t="14369" r="14150" b="28414"/>
          <a:stretch/>
        </p:blipFill>
        <p:spPr>
          <a:xfrm>
            <a:off x="1313361" y="1467034"/>
            <a:ext cx="8886549" cy="39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2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D41AAC-63E2-493E-8DAE-4F1C97679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5" t="2128" r="32022" b="39858"/>
          <a:stretch/>
        </p:blipFill>
        <p:spPr>
          <a:xfrm>
            <a:off x="661480" y="1971492"/>
            <a:ext cx="481945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2B94C9-45B0-47B0-B205-C55631A6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the last row of values?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F2F2D-186D-4E76-A14E-4116F25A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948" y="1825625"/>
            <a:ext cx="5779851" cy="4351338"/>
          </a:xfrm>
        </p:spPr>
        <p:txBody>
          <a:bodyPr/>
          <a:lstStyle/>
          <a:p>
            <a:r>
              <a:rPr lang="en-US" dirty="0"/>
              <a:t>Rows represent a single point in time, columns represent different heights.</a:t>
            </a:r>
          </a:p>
          <a:p>
            <a:r>
              <a:rPr lang="en-US" dirty="0"/>
              <a:t>Values become constant past a certain time</a:t>
            </a:r>
          </a:p>
          <a:p>
            <a:r>
              <a:rPr lang="en-US" dirty="0"/>
              <a:t>This time happens well within the end time of the original simulation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F35D6-0548-4BC9-95F1-9D73EEBCB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5" t="2128" r="31941" b="39858"/>
          <a:stretch/>
        </p:blipFill>
        <p:spPr>
          <a:xfrm>
            <a:off x="693328" y="1971492"/>
            <a:ext cx="4807345" cy="43404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AF17D80-10D4-4AA5-A374-44C0FF9E4EFE}"/>
              </a:ext>
            </a:extLst>
          </p:cNvPr>
          <p:cNvGrpSpPr/>
          <p:nvPr/>
        </p:nvGrpSpPr>
        <p:grpSpPr>
          <a:xfrm>
            <a:off x="559413" y="1982423"/>
            <a:ext cx="5075174" cy="4340407"/>
            <a:chOff x="6095999" y="1971491"/>
            <a:chExt cx="4786009" cy="4019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214BBC-9175-4472-BCA6-131FF23E8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93" t="21418" r="55319" b="38440"/>
            <a:stretch/>
          </p:blipFill>
          <p:spPr>
            <a:xfrm>
              <a:off x="6096000" y="1971491"/>
              <a:ext cx="4786008" cy="40191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69806F-7DB0-443D-95EC-BEA5F61463A0}"/>
                </a:ext>
              </a:extLst>
            </p:cNvPr>
            <p:cNvSpPr/>
            <p:nvPr/>
          </p:nvSpPr>
          <p:spPr>
            <a:xfrm>
              <a:off x="6096000" y="3180946"/>
              <a:ext cx="3125821" cy="420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72B369-FE98-4385-8309-62CB5918E985}"/>
                </a:ext>
              </a:extLst>
            </p:cNvPr>
            <p:cNvSpPr/>
            <p:nvPr/>
          </p:nvSpPr>
          <p:spPr>
            <a:xfrm>
              <a:off x="6095999" y="3601039"/>
              <a:ext cx="3125821" cy="12094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D18D518-EDEB-4979-A26D-7753C7C7C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29" t="20481" r="26701" b="9930"/>
          <a:stretch/>
        </p:blipFill>
        <p:spPr>
          <a:xfrm>
            <a:off x="12301777" y="1819581"/>
            <a:ext cx="6787300" cy="47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391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Strange observations</vt:lpstr>
      <vt:lpstr>1) Late onset of dispersion</vt:lpstr>
      <vt:lpstr>Side note</vt:lpstr>
      <vt:lpstr>2) Disappearing tracks</vt:lpstr>
      <vt:lpstr>A note on consistency</vt:lpstr>
      <vt:lpstr>A note on plotting</vt:lpstr>
      <vt:lpstr>After fixing the changes</vt:lpstr>
      <vt:lpstr>Why take the last row of values?</vt:lpstr>
      <vt:lpstr>Determination of N_particles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#YI JIAHE#</dc:creator>
  <cp:lastModifiedBy>#YI JIAHE#</cp:lastModifiedBy>
  <cp:revision>6</cp:revision>
  <dcterms:created xsi:type="dcterms:W3CDTF">2021-10-10T02:33:22Z</dcterms:created>
  <dcterms:modified xsi:type="dcterms:W3CDTF">2021-10-10T10:41:54Z</dcterms:modified>
</cp:coreProperties>
</file>